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image15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6" r:id="rId3"/>
    <p:sldId id="257" r:id="rId4"/>
    <p:sldId id="258" r:id="rId5"/>
    <p:sldId id="262" r:id="rId6"/>
    <p:sldId id="259" r:id="rId7"/>
    <p:sldId id="268" r:id="rId8"/>
    <p:sldId id="269" r:id="rId9"/>
    <p:sldId id="270" r:id="rId10"/>
    <p:sldId id="271" r:id="rId11"/>
    <p:sldId id="260" r:id="rId12"/>
    <p:sldId id="272" r:id="rId13"/>
    <p:sldId id="267" r:id="rId14"/>
    <p:sldId id="263" r:id="rId15"/>
    <p:sldId id="264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EA46201F-90BB-47A1-80F0-ED671DD3371B}">
          <p14:sldIdLst>
            <p14:sldId id="256"/>
            <p14:sldId id="266"/>
            <p14:sldId id="257"/>
            <p14:sldId id="258"/>
            <p14:sldId id="262"/>
            <p14:sldId id="259"/>
            <p14:sldId id="268"/>
            <p14:sldId id="269"/>
            <p14:sldId id="270"/>
            <p14:sldId id="271"/>
            <p14:sldId id="260"/>
            <p14:sldId id="272"/>
            <p14:sldId id="267"/>
            <p14:sldId id="263"/>
            <p14:sldId id="26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C353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68" d="100"/>
          <a:sy n="68" d="100"/>
        </p:scale>
        <p:origin x="90" y="2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0506A-8D75-409D-9083-1C7FA529B46C}" type="datetimeFigureOut">
              <a:rPr lang="en-GB" smtClean="0"/>
              <a:t>13/06/2016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6AD8B-032A-47D9-971E-65F57170CA3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61442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0506A-8D75-409D-9083-1C7FA529B46C}" type="datetimeFigureOut">
              <a:rPr lang="en-GB" smtClean="0"/>
              <a:t>13/06/2016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6AD8B-032A-47D9-971E-65F57170CA3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54013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0506A-8D75-409D-9083-1C7FA529B46C}" type="datetimeFigureOut">
              <a:rPr lang="en-GB" smtClean="0"/>
              <a:t>13/06/2016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6AD8B-032A-47D9-971E-65F57170CA3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65879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0506A-8D75-409D-9083-1C7FA529B46C}" type="datetimeFigureOut">
              <a:rPr lang="en-GB" smtClean="0"/>
              <a:t>13/06/2016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6AD8B-032A-47D9-971E-65F57170CA3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16638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0506A-8D75-409D-9083-1C7FA529B46C}" type="datetimeFigureOut">
              <a:rPr lang="en-GB" smtClean="0"/>
              <a:t>13/06/2016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6AD8B-032A-47D9-971E-65F57170CA3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8261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0506A-8D75-409D-9083-1C7FA529B46C}" type="datetimeFigureOut">
              <a:rPr lang="en-GB" smtClean="0"/>
              <a:t>13/06/2016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6AD8B-032A-47D9-971E-65F57170CA3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32108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0506A-8D75-409D-9083-1C7FA529B46C}" type="datetimeFigureOut">
              <a:rPr lang="en-GB" smtClean="0"/>
              <a:t>13/06/2016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6AD8B-032A-47D9-971E-65F57170CA3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86587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0506A-8D75-409D-9083-1C7FA529B46C}" type="datetimeFigureOut">
              <a:rPr lang="en-GB" smtClean="0"/>
              <a:t>13/06/2016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6AD8B-032A-47D9-971E-65F57170CA3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64164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0506A-8D75-409D-9083-1C7FA529B46C}" type="datetimeFigureOut">
              <a:rPr lang="en-GB" smtClean="0"/>
              <a:t>13/06/2016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6AD8B-032A-47D9-971E-65F57170CA3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79640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0506A-8D75-409D-9083-1C7FA529B46C}" type="datetimeFigureOut">
              <a:rPr lang="en-GB" smtClean="0"/>
              <a:t>13/06/2016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6AD8B-032A-47D9-971E-65F57170CA3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08608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0506A-8D75-409D-9083-1C7FA529B46C}" type="datetimeFigureOut">
              <a:rPr lang="en-GB" smtClean="0"/>
              <a:t>13/06/2016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6AD8B-032A-47D9-971E-65F57170CA3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37102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B0506A-8D75-409D-9083-1C7FA529B46C}" type="datetimeFigureOut">
              <a:rPr lang="en-GB" smtClean="0"/>
              <a:t>13/06/2016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B6AD8B-032A-47D9-971E-65F57170CA3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83314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51488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GB" b="1" dirty="0" smtClean="0">
                <a:ln/>
                <a:solidFill>
                  <a:schemeClr val="accent4"/>
                </a:solidFill>
              </a:rPr>
              <a:t>CLOUD</a:t>
            </a:r>
            <a:br>
              <a:rPr lang="en-GB" b="1" dirty="0" smtClean="0">
                <a:ln/>
                <a:solidFill>
                  <a:schemeClr val="accent4"/>
                </a:solidFill>
              </a:rPr>
            </a:br>
            <a:r>
              <a:rPr lang="en-GB" sz="2800" b="1" dirty="0" err="1" smtClean="0">
                <a:ln/>
                <a:solidFill>
                  <a:schemeClr val="accent4"/>
                </a:solidFill>
              </a:rPr>
              <a:t>Thingspeak</a:t>
            </a:r>
            <a:endParaRPr lang="en-GB" b="1" dirty="0">
              <a:ln/>
              <a:solidFill>
                <a:schemeClr val="accent4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11161" t="8663" r="15870" b="2147"/>
          <a:stretch/>
        </p:blipFill>
        <p:spPr>
          <a:xfrm>
            <a:off x="2916788" y="2526184"/>
            <a:ext cx="6358424" cy="414190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045503" y="1923770"/>
            <a:ext cx="4100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https://thingspeak.com/channels/123846</a:t>
            </a:r>
          </a:p>
        </p:txBody>
      </p:sp>
    </p:spTree>
    <p:extLst>
      <p:ext uri="{BB962C8B-B14F-4D97-AF65-F5344CB8AC3E}">
        <p14:creationId xmlns:p14="http://schemas.microsoft.com/office/powerpoint/2010/main" val="301307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GB" b="1" dirty="0" smtClean="0">
                <a:ln/>
                <a:solidFill>
                  <a:schemeClr val="accent4"/>
                </a:solidFill>
              </a:rPr>
              <a:t>Why is this Product essential?</a:t>
            </a:r>
            <a:endParaRPr lang="en-GB" b="1" dirty="0">
              <a:ln/>
              <a:solidFill>
                <a:schemeClr val="accent4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 smtClean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r>
              <a:rPr lang="en-GB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Provides Accurate weather details</a:t>
            </a:r>
            <a:endParaRPr lang="en-GB" dirty="0" smtClean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r>
              <a:rPr lang="en-GB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Easy to use</a:t>
            </a:r>
            <a:endParaRPr lang="en-GB" dirty="0" smtClean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r>
              <a:rPr lang="en-GB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User friendly App UI</a:t>
            </a:r>
            <a:endParaRPr lang="en-GB" dirty="0" smtClean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r>
              <a:rPr lang="en-GB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Real-Time </a:t>
            </a:r>
            <a:r>
              <a:rPr lang="en-GB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Readings</a:t>
            </a:r>
          </a:p>
          <a:p>
            <a:r>
              <a:rPr lang="en-GB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Reaction Tweets Through the Cloud</a:t>
            </a:r>
          </a:p>
          <a:p>
            <a:r>
              <a:rPr lang="en-GB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Same as your everyday backpack</a:t>
            </a:r>
            <a:endParaRPr lang="en-GB" dirty="0" smtClean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endParaRPr lang="en-GB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3371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GB" b="1" dirty="0" smtClean="0">
                <a:ln/>
                <a:solidFill>
                  <a:schemeClr val="accent4"/>
                </a:solidFill>
              </a:rPr>
              <a:t>Phase 2</a:t>
            </a:r>
            <a:endParaRPr lang="en-GB" b="1" dirty="0">
              <a:ln/>
              <a:solidFill>
                <a:schemeClr val="accent4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 smtClean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r>
              <a:rPr lang="en-GB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Voice Recognition Functionality </a:t>
            </a:r>
            <a:endParaRPr lang="en-GB" dirty="0" smtClean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r>
              <a:rPr lang="en-GB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Add a Radiation Measuring unit</a:t>
            </a:r>
          </a:p>
          <a:p>
            <a:r>
              <a:rPr lang="en-GB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Add Voice Notifications</a:t>
            </a:r>
          </a:p>
          <a:p>
            <a:r>
              <a:rPr lang="en-GB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Expand Platform Compatibility</a:t>
            </a:r>
          </a:p>
          <a:p>
            <a:r>
              <a:rPr lang="en-GB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Add a Motion Detector</a:t>
            </a:r>
            <a:endParaRPr lang="en-GB" dirty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pPr marL="0" indent="0">
              <a:buNone/>
            </a:pPr>
            <a:endParaRPr lang="en-GB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0283" y="2284285"/>
            <a:ext cx="2857143" cy="68571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2153" y="3784384"/>
            <a:ext cx="2024747" cy="119855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6203" y="4955431"/>
            <a:ext cx="3005797" cy="2003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764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9412" y="2399987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en-GB" sz="9600" b="1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Q&amp;A</a:t>
            </a:r>
            <a:endParaRPr lang="en-GB" sz="9600" b="1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674" y="4991832"/>
            <a:ext cx="4029075" cy="165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402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GB" b="1" dirty="0" smtClean="0">
                <a:ln/>
                <a:solidFill>
                  <a:schemeClr val="accent4"/>
                </a:solidFill>
              </a:rPr>
              <a:t>Our Team</a:t>
            </a:r>
            <a:endParaRPr lang="en-GB" b="1" dirty="0">
              <a:ln/>
              <a:solidFill>
                <a:schemeClr val="accent4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4510" y="1918953"/>
            <a:ext cx="9762980" cy="394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570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1079" y="2490139"/>
            <a:ext cx="10515600" cy="1325563"/>
          </a:xfrm>
        </p:spPr>
        <p:txBody>
          <a:bodyPr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GB" b="1" dirty="0" smtClean="0">
                <a:ln/>
                <a:solidFill>
                  <a:schemeClr val="accent4"/>
                </a:solidFill>
              </a:rPr>
              <a:t>Thanks !</a:t>
            </a:r>
            <a:endParaRPr lang="en-GB" b="1" dirty="0">
              <a:ln/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8353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GB" b="1" dirty="0">
                <a:ln/>
                <a:solidFill>
                  <a:schemeClr val="accent4"/>
                </a:solidFill>
              </a:rPr>
              <a:t>Are you A</a:t>
            </a:r>
            <a:r>
              <a:rPr lang="en-GB" b="1" dirty="0" smtClean="0">
                <a:ln/>
                <a:solidFill>
                  <a:schemeClr val="accent4"/>
                </a:solidFill>
              </a:rPr>
              <a:t>dventurous ?</a:t>
            </a:r>
            <a:r>
              <a:rPr lang="en-GB" b="1" dirty="0">
                <a:ln/>
                <a:solidFill>
                  <a:schemeClr val="accent4"/>
                </a:solidFill>
              </a:rPr>
              <a:t/>
            </a:r>
            <a:br>
              <a:rPr lang="en-GB" b="1" dirty="0">
                <a:ln/>
                <a:solidFill>
                  <a:schemeClr val="accent4"/>
                </a:solidFill>
              </a:rPr>
            </a:br>
            <a:endParaRPr lang="en-GB" b="1" dirty="0">
              <a:ln/>
              <a:solidFill>
                <a:schemeClr val="accent4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2414747"/>
            <a:ext cx="4114800" cy="245184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reflection stA="11000" endPos="42000" dist="508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117472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GB" b="1" dirty="0" smtClean="0">
                <a:ln/>
                <a:solidFill>
                  <a:schemeClr val="accent4"/>
                </a:solidFill>
                <a:latin typeface="+mn-lt"/>
              </a:rPr>
              <a:t>Problem???</a:t>
            </a:r>
            <a:endParaRPr lang="en-GB" b="1" dirty="0">
              <a:ln/>
              <a:solidFill>
                <a:schemeClr val="accent4"/>
              </a:solidFill>
              <a:latin typeface="+mn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2505" y="2562957"/>
            <a:ext cx="28575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449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GB" b="1" dirty="0" smtClean="0">
                <a:ln/>
                <a:solidFill>
                  <a:schemeClr val="accent4"/>
                </a:solidFill>
              </a:rPr>
              <a:t>Intended Solution?</a:t>
            </a:r>
            <a:endParaRPr lang="en-GB" b="1" dirty="0">
              <a:ln/>
              <a:solidFill>
                <a:schemeClr val="accent4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Portable Weather Stations</a:t>
            </a:r>
          </a:p>
          <a:p>
            <a:pPr lvl="1"/>
            <a:r>
              <a:rPr lang="en-GB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Not Portab</a:t>
            </a:r>
            <a:r>
              <a:rPr lang="en-GB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le</a:t>
            </a:r>
          </a:p>
          <a:p>
            <a:pPr lvl="1"/>
            <a:r>
              <a:rPr lang="en-GB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Consumes more power</a:t>
            </a:r>
            <a:endParaRPr lang="en-GB" dirty="0" smtClean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r>
              <a:rPr lang="en-GB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Mobile Apps (</a:t>
            </a:r>
            <a:r>
              <a:rPr lang="en-GB" dirty="0" err="1">
                <a:solidFill>
                  <a:schemeClr val="tx2">
                    <a:lumMod val="20000"/>
                    <a:lumOff val="80000"/>
                  </a:schemeClr>
                </a:solidFill>
              </a:rPr>
              <a:t>AccuWeather</a:t>
            </a:r>
            <a:r>
              <a:rPr lang="en-GB" dirty="0">
                <a:solidFill>
                  <a:schemeClr val="tx2">
                    <a:lumMod val="20000"/>
                    <a:lumOff val="80000"/>
                  </a:schemeClr>
                </a:solidFill>
              </a:rPr>
              <a:t>, Google </a:t>
            </a:r>
            <a:r>
              <a:rPr lang="en-GB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Now) </a:t>
            </a:r>
          </a:p>
          <a:p>
            <a:pPr lvl="1"/>
            <a:r>
              <a:rPr lang="en-GB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Unreliable</a:t>
            </a:r>
          </a:p>
          <a:p>
            <a:pPr lvl="1"/>
            <a:r>
              <a:rPr lang="en-GB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Provincial Based</a:t>
            </a:r>
          </a:p>
          <a:p>
            <a:pPr lvl="1"/>
            <a:r>
              <a:rPr lang="en-GB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Needs Cell Reception</a:t>
            </a:r>
            <a:endParaRPr lang="en-GB" dirty="0" smtClean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pPr marL="0" indent="0">
              <a:buNone/>
            </a:pPr>
            <a:r>
              <a:rPr lang="en-GB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	</a:t>
            </a:r>
            <a:endParaRPr lang="en-GB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5336" y="2916519"/>
            <a:ext cx="3184946" cy="346189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2486" y="5410525"/>
            <a:ext cx="667964" cy="66796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2712" y="5410525"/>
            <a:ext cx="741554" cy="667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831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GB" b="1" dirty="0" smtClean="0">
                <a:ln/>
                <a:solidFill>
                  <a:schemeClr val="accent4"/>
                </a:solidFill>
                <a:latin typeface="+mn-lt"/>
              </a:rPr>
              <a:t>PROTOTYPE (Design)</a:t>
            </a:r>
            <a:endParaRPr lang="en-GB" b="1" dirty="0">
              <a:ln/>
              <a:solidFill>
                <a:schemeClr val="accent4"/>
              </a:solidFill>
              <a:latin typeface="+mn-l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5821" y="1842868"/>
            <a:ext cx="6280357" cy="4315732"/>
          </a:xfrm>
          <a:prstGeom prst="rect">
            <a:avLst/>
          </a:prstGeom>
          <a:effectLst>
            <a:outerShdw blurRad="50800" dist="38100" algn="l" rotWithShape="0">
              <a:prstClr val="black">
                <a:alpha val="72000"/>
              </a:prstClr>
            </a:outerShdw>
            <a:reflection endPos="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7251064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GB" b="1" dirty="0" smtClean="0">
                <a:ln/>
                <a:solidFill>
                  <a:schemeClr val="accent4"/>
                </a:solidFill>
              </a:rPr>
              <a:t>Hardware</a:t>
            </a:r>
            <a:endParaRPr lang="en-GB" b="1" dirty="0">
              <a:ln/>
              <a:solidFill>
                <a:schemeClr val="accent4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endParaRPr lang="en-GB" dirty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r>
              <a:rPr lang="en-GB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Backpack</a:t>
            </a:r>
            <a:r>
              <a:rPr lang="en-GB" dirty="0">
                <a:solidFill>
                  <a:schemeClr val="tx2">
                    <a:lumMod val="20000"/>
                    <a:lumOff val="80000"/>
                  </a:schemeClr>
                </a:solidFill>
              </a:rPr>
              <a:t>. </a:t>
            </a:r>
          </a:p>
          <a:p>
            <a:r>
              <a:rPr lang="en-GB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Raspberry </a:t>
            </a:r>
            <a:r>
              <a:rPr lang="en-GB" dirty="0">
                <a:solidFill>
                  <a:schemeClr val="tx2">
                    <a:lumMod val="20000"/>
                    <a:lumOff val="80000"/>
                  </a:schemeClr>
                </a:solidFill>
              </a:rPr>
              <a:t>Pi </a:t>
            </a:r>
            <a:r>
              <a:rPr lang="en-GB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3 </a:t>
            </a:r>
            <a:endParaRPr lang="en-GB" dirty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r>
              <a:rPr lang="en-GB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Power </a:t>
            </a:r>
            <a:r>
              <a:rPr lang="en-GB" dirty="0">
                <a:solidFill>
                  <a:schemeClr val="tx2">
                    <a:lumMod val="20000"/>
                    <a:lumOff val="80000"/>
                  </a:schemeClr>
                </a:solidFill>
              </a:rPr>
              <a:t>Bank </a:t>
            </a:r>
          </a:p>
          <a:p>
            <a:r>
              <a:rPr lang="it-IT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BMP </a:t>
            </a:r>
            <a:r>
              <a:rPr lang="it-IT" dirty="0">
                <a:solidFill>
                  <a:schemeClr val="tx2">
                    <a:lumMod val="20000"/>
                    <a:lumOff val="80000"/>
                  </a:schemeClr>
                </a:solidFill>
              </a:rPr>
              <a:t>O85 Sensor - Barometric Pressure/Temperature/Altitude </a:t>
            </a:r>
          </a:p>
          <a:p>
            <a:r>
              <a:rPr lang="en-GB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DHT 11 </a:t>
            </a:r>
            <a:r>
              <a:rPr lang="en-GB" dirty="0">
                <a:solidFill>
                  <a:schemeClr val="tx2">
                    <a:lumMod val="20000"/>
                    <a:lumOff val="80000"/>
                  </a:schemeClr>
                </a:solidFill>
              </a:rPr>
              <a:t>– Humidity Sensor </a:t>
            </a:r>
          </a:p>
          <a:p>
            <a:r>
              <a:rPr lang="fr-FR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MQ7 </a:t>
            </a:r>
            <a:r>
              <a:rPr lang="fr-FR" dirty="0">
                <a:solidFill>
                  <a:schemeClr val="tx2">
                    <a:lumMod val="20000"/>
                    <a:lumOff val="80000"/>
                  </a:schemeClr>
                </a:solidFill>
              </a:rPr>
              <a:t>– </a:t>
            </a:r>
            <a:r>
              <a:rPr lang="fr-FR" dirty="0" err="1">
                <a:solidFill>
                  <a:schemeClr val="tx2">
                    <a:lumMod val="20000"/>
                    <a:lumOff val="80000"/>
                  </a:schemeClr>
                </a:solidFill>
              </a:rPr>
              <a:t>Carbon</a:t>
            </a:r>
            <a:r>
              <a:rPr lang="fr-FR" dirty="0">
                <a:solidFill>
                  <a:schemeClr val="tx2">
                    <a:lumMod val="20000"/>
                    <a:lumOff val="80000"/>
                  </a:schemeClr>
                </a:solidFill>
              </a:rPr>
              <a:t> </a:t>
            </a:r>
            <a:r>
              <a:rPr lang="fr-FR" dirty="0" err="1">
                <a:solidFill>
                  <a:schemeClr val="tx2">
                    <a:lumMod val="20000"/>
                    <a:lumOff val="80000"/>
                  </a:schemeClr>
                </a:solidFill>
              </a:rPr>
              <a:t>Monoxide</a:t>
            </a:r>
            <a:r>
              <a:rPr lang="fr-FR" dirty="0">
                <a:solidFill>
                  <a:schemeClr val="tx2">
                    <a:lumMod val="20000"/>
                    <a:lumOff val="80000"/>
                  </a:schemeClr>
                </a:solidFill>
              </a:rPr>
              <a:t> </a:t>
            </a:r>
            <a:r>
              <a:rPr lang="fr-FR" dirty="0" err="1">
                <a:solidFill>
                  <a:schemeClr val="tx2">
                    <a:lumMod val="20000"/>
                    <a:lumOff val="80000"/>
                  </a:schemeClr>
                </a:solidFill>
              </a:rPr>
              <a:t>Sensor</a:t>
            </a:r>
            <a:r>
              <a:rPr lang="fr-FR" dirty="0">
                <a:solidFill>
                  <a:schemeClr val="tx2">
                    <a:lumMod val="20000"/>
                    <a:lumOff val="80000"/>
                  </a:schemeClr>
                </a:solidFill>
              </a:rPr>
              <a:t> </a:t>
            </a:r>
            <a:endParaRPr lang="de-DE" dirty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r>
              <a:rPr lang="en-GB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MQ-135 </a:t>
            </a:r>
            <a:r>
              <a:rPr lang="en-GB" dirty="0">
                <a:solidFill>
                  <a:schemeClr val="tx2">
                    <a:lumMod val="20000"/>
                    <a:lumOff val="80000"/>
                  </a:schemeClr>
                </a:solidFill>
              </a:rPr>
              <a:t>– Methane, LPG, Propane Sensor </a:t>
            </a:r>
          </a:p>
          <a:p>
            <a:r>
              <a:rPr lang="en-GB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LDR </a:t>
            </a:r>
            <a:r>
              <a:rPr lang="en-GB" dirty="0">
                <a:solidFill>
                  <a:schemeClr val="tx2">
                    <a:lumMod val="20000"/>
                    <a:lumOff val="80000"/>
                  </a:schemeClr>
                </a:solidFill>
              </a:rPr>
              <a:t>Module – </a:t>
            </a:r>
            <a:r>
              <a:rPr lang="en-GB" dirty="0" err="1">
                <a:solidFill>
                  <a:schemeClr val="tx2">
                    <a:lumMod val="20000"/>
                    <a:lumOff val="80000"/>
                  </a:schemeClr>
                </a:solidFill>
              </a:rPr>
              <a:t>Photoresistor</a:t>
            </a:r>
            <a:r>
              <a:rPr lang="en-GB" dirty="0">
                <a:solidFill>
                  <a:schemeClr val="tx2">
                    <a:lumMod val="20000"/>
                    <a:lumOff val="80000"/>
                  </a:schemeClr>
                </a:solidFill>
              </a:rPr>
              <a:t> </a:t>
            </a:r>
          </a:p>
          <a:p>
            <a:r>
              <a:rPr lang="en-GB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Rain </a:t>
            </a:r>
            <a:r>
              <a:rPr lang="en-GB" dirty="0">
                <a:solidFill>
                  <a:schemeClr val="tx2">
                    <a:lumMod val="20000"/>
                    <a:lumOff val="80000"/>
                  </a:schemeClr>
                </a:solidFill>
              </a:rPr>
              <a:t>Drop Sensor </a:t>
            </a:r>
          </a:p>
          <a:p>
            <a:r>
              <a:rPr lang="en-GB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Ultrasonic </a:t>
            </a:r>
            <a:r>
              <a:rPr lang="en-GB" dirty="0">
                <a:solidFill>
                  <a:schemeClr val="tx2">
                    <a:lumMod val="20000"/>
                    <a:lumOff val="80000"/>
                  </a:schemeClr>
                </a:solidFill>
              </a:rPr>
              <a:t>Sensor Module </a:t>
            </a:r>
          </a:p>
          <a:p>
            <a:r>
              <a:rPr lang="en-GB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Neo-6M </a:t>
            </a:r>
            <a:r>
              <a:rPr lang="en-GB" dirty="0">
                <a:solidFill>
                  <a:schemeClr val="tx2">
                    <a:lumMod val="20000"/>
                    <a:lumOff val="80000"/>
                  </a:schemeClr>
                </a:solidFill>
              </a:rPr>
              <a:t>GPS Module </a:t>
            </a:r>
          </a:p>
          <a:p>
            <a:r>
              <a:rPr lang="en-GB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Microphone (Phase 2)</a:t>
            </a:r>
            <a:endParaRPr lang="en-GB" dirty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r>
              <a:rPr lang="en-GB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LCD </a:t>
            </a:r>
            <a:r>
              <a:rPr lang="en-GB" dirty="0">
                <a:solidFill>
                  <a:schemeClr val="tx2">
                    <a:lumMod val="20000"/>
                    <a:lumOff val="80000"/>
                  </a:schemeClr>
                </a:solidFill>
              </a:rPr>
              <a:t>Display Module </a:t>
            </a:r>
          </a:p>
          <a:p>
            <a:r>
              <a:rPr lang="en-GB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Speaker (Phase 2)</a:t>
            </a:r>
            <a:endParaRPr lang="en-GB" dirty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endParaRPr lang="en-GB" dirty="0" smtClean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3875" y="1690688"/>
            <a:ext cx="2742857" cy="247619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60000"/>
              </a:prst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4270" y="4166878"/>
            <a:ext cx="2421992" cy="242199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50594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GB" b="1" dirty="0" smtClean="0">
                <a:ln/>
                <a:solidFill>
                  <a:schemeClr val="accent4"/>
                </a:solidFill>
              </a:rPr>
              <a:t>Mobile App</a:t>
            </a:r>
            <a:endParaRPr lang="en-GB" b="1" dirty="0">
              <a:ln/>
              <a:solidFill>
                <a:schemeClr val="accent4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720" y="1537689"/>
            <a:ext cx="9814560" cy="4843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475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GB" b="1" dirty="0" smtClean="0">
                <a:ln/>
                <a:solidFill>
                  <a:schemeClr val="accent4"/>
                </a:solidFill>
              </a:rPr>
              <a:t>Mobile App</a:t>
            </a:r>
            <a:endParaRPr lang="en-GB" b="1" dirty="0">
              <a:ln/>
              <a:solidFill>
                <a:schemeClr val="accent4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957" y="1690688"/>
            <a:ext cx="9716086" cy="4784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261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GB" b="1" dirty="0" smtClean="0">
                <a:ln/>
                <a:solidFill>
                  <a:schemeClr val="accent4"/>
                </a:solidFill>
              </a:rPr>
              <a:t>CLOUD</a:t>
            </a:r>
            <a:br>
              <a:rPr lang="en-GB" b="1" dirty="0" smtClean="0">
                <a:ln/>
                <a:solidFill>
                  <a:schemeClr val="accent4"/>
                </a:solidFill>
              </a:rPr>
            </a:br>
            <a:r>
              <a:rPr lang="en-GB" sz="2800" b="1" dirty="0" err="1" smtClean="0">
                <a:ln/>
                <a:solidFill>
                  <a:schemeClr val="accent4"/>
                </a:solidFill>
              </a:rPr>
              <a:t>Thingspeak</a:t>
            </a:r>
            <a:endParaRPr lang="en-GB" b="1" dirty="0">
              <a:ln/>
              <a:solidFill>
                <a:schemeClr val="accent4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10608" t="8327" r="12411" b="3210"/>
          <a:stretch/>
        </p:blipFill>
        <p:spPr>
          <a:xfrm>
            <a:off x="2834181" y="2672861"/>
            <a:ext cx="6523638" cy="39952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045503" y="1997108"/>
            <a:ext cx="4100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https://thingspeak.com/channels/116206</a:t>
            </a:r>
          </a:p>
        </p:txBody>
      </p:sp>
    </p:spTree>
    <p:extLst>
      <p:ext uri="{BB962C8B-B14F-4D97-AF65-F5344CB8AC3E}">
        <p14:creationId xmlns:p14="http://schemas.microsoft.com/office/powerpoint/2010/main" val="231904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860</TotalTime>
  <Words>159</Words>
  <Application>Microsoft Office PowerPoint</Application>
  <PresentationFormat>Widescreen</PresentationFormat>
  <Paragraphs>52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PowerPoint Presentation</vt:lpstr>
      <vt:lpstr>Are you Adventurous ? </vt:lpstr>
      <vt:lpstr>Problem???</vt:lpstr>
      <vt:lpstr>Intended Solution?</vt:lpstr>
      <vt:lpstr>PROTOTYPE (Design)</vt:lpstr>
      <vt:lpstr>Hardware</vt:lpstr>
      <vt:lpstr>Mobile App</vt:lpstr>
      <vt:lpstr>Mobile App</vt:lpstr>
      <vt:lpstr>CLOUD Thingspeak</vt:lpstr>
      <vt:lpstr>CLOUD Thingspeak</vt:lpstr>
      <vt:lpstr>Why is this Product essential?</vt:lpstr>
      <vt:lpstr>Phase 2</vt:lpstr>
      <vt:lpstr>Q&amp;A</vt:lpstr>
      <vt:lpstr>Our Team</vt:lpstr>
      <vt:lpstr>Thanks !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Brion Mario</dc:creator>
  <cp:lastModifiedBy>Brion Mario</cp:lastModifiedBy>
  <cp:revision>34</cp:revision>
  <dcterms:created xsi:type="dcterms:W3CDTF">2016-06-11T22:15:18Z</dcterms:created>
  <dcterms:modified xsi:type="dcterms:W3CDTF">2016-06-13T20:22:39Z</dcterms:modified>
</cp:coreProperties>
</file>